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56" r:id="rId2"/>
    <p:sldId id="303" r:id="rId3"/>
    <p:sldId id="263" r:id="rId4"/>
    <p:sldId id="288" r:id="rId5"/>
    <p:sldId id="264" r:id="rId6"/>
    <p:sldId id="278" r:id="rId7"/>
    <p:sldId id="265" r:id="rId8"/>
    <p:sldId id="301" r:id="rId9"/>
    <p:sldId id="279" r:id="rId10"/>
    <p:sldId id="267" r:id="rId11"/>
    <p:sldId id="260" r:id="rId12"/>
    <p:sldId id="293" r:id="rId13"/>
    <p:sldId id="299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088" autoAdjust="0"/>
    <p:restoredTop sz="94349" autoAdjust="0"/>
  </p:normalViewPr>
  <p:slideViewPr>
    <p:cSldViewPr>
      <p:cViewPr>
        <p:scale>
          <a:sx n="100" d="100"/>
          <a:sy n="100" d="100"/>
        </p:scale>
        <p:origin x="-58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278F1-D8E4-452B-8FE8-9C19B79C3675}" type="datetimeFigureOut">
              <a:rPr lang="ru-RU" smtClean="0"/>
              <a:pPr/>
              <a:t>10.03.2016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A032D-3587-465C-BAB5-AD5C37EA10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1A032D-3587-465C-BAB5-AD5C37EA107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5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gif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2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7" Type="http://schemas.openxmlformats.org/officeDocument/2006/relationships/image" Target="../media/image25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10.jpeg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1447800" y="152400"/>
            <a:ext cx="5638800" cy="1143000"/>
          </a:xfrm>
        </p:spPr>
        <p:txBody>
          <a:bodyPr>
            <a:normAutofit fontScale="55000" lnSpcReduction="20000"/>
          </a:bodyPr>
          <a:lstStyle/>
          <a:p>
            <a:endParaRPr lang="ru-RU" sz="1300" dirty="0" smtClean="0">
              <a:solidFill>
                <a:schemeClr val="tx1"/>
              </a:solidFill>
            </a:endParaRPr>
          </a:p>
          <a:p>
            <a:r>
              <a:rPr lang="ru-RU" sz="2200" dirty="0" smtClean="0">
                <a:solidFill>
                  <a:schemeClr val="tx1"/>
                </a:solidFill>
              </a:rPr>
              <a:t>Республика   Карелия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Администрация Петрозаводского городского округа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Петрозаводского городского округа</a:t>
            </a:r>
          </a:p>
          <a:p>
            <a:r>
              <a:rPr lang="ru-RU" sz="2200" dirty="0" smtClean="0">
                <a:solidFill>
                  <a:schemeClr val="tx1"/>
                </a:solidFill>
              </a:rPr>
              <a:t>«Детский сад комбинированного вида № 91 «Белочка»</a:t>
            </a:r>
          </a:p>
          <a:p>
            <a:endParaRPr lang="ru-RU" sz="19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</p:txBody>
      </p:sp>
      <p:pic>
        <p:nvPicPr>
          <p:cNvPr id="8" name="Рисунок 7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115292"/>
            <a:ext cx="2971800" cy="222405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71600" y="2133600"/>
            <a:ext cx="6172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Интерактивная дидактическая игра для детей 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sz="2000" dirty="0" smtClean="0"/>
              <a:t>старшего дошкольного возраста  «Дорожные знаки»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410200" y="4495800"/>
            <a:ext cx="32421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Составил: Т.И.Юрина, старший </a:t>
            </a:r>
          </a:p>
          <a:p>
            <a:r>
              <a:rPr lang="ru-RU" dirty="0" smtClean="0"/>
              <a:t>воспитатель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10200" y="5257800"/>
            <a:ext cx="25266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b="1" dirty="0" smtClean="0">
                <a:solidFill>
                  <a:srgbClr val="002060"/>
                </a:solidFill>
              </a:rPr>
              <a:t> </a:t>
            </a:r>
            <a:r>
              <a:rPr lang="en-US" altLang="ru-RU" b="1" dirty="0" smtClean="0"/>
              <a:t>e-mail</a:t>
            </a:r>
            <a:r>
              <a:rPr lang="ru-RU" altLang="ru-RU" b="1" dirty="0" smtClean="0"/>
              <a:t>: </a:t>
            </a:r>
            <a:r>
              <a:rPr lang="en-US" altLang="ru-RU" b="1" dirty="0" smtClean="0"/>
              <a:t>91dsad@mail.ru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Составь дорожный знак</a:t>
            </a:r>
            <a:endParaRPr lang="ru-RU" dirty="0"/>
          </a:p>
        </p:txBody>
      </p:sp>
      <p:pic>
        <p:nvPicPr>
          <p:cNvPr id="4" name="Picture 3" descr="C:\Users\User\Desktop\ЦОР 2010Г\материал\00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38200"/>
            <a:ext cx="152400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20"/>
          <p:cNvGrpSpPr>
            <a:grpSpLocks/>
          </p:cNvGrpSpPr>
          <p:nvPr/>
        </p:nvGrpSpPr>
        <p:grpSpPr bwMode="auto">
          <a:xfrm>
            <a:off x="6858000" y="1066800"/>
            <a:ext cx="1714500" cy="1531937"/>
            <a:chOff x="3143240" y="2357430"/>
            <a:chExt cx="1714512" cy="1531630"/>
          </a:xfrm>
        </p:grpSpPr>
        <p:sp>
          <p:nvSpPr>
            <p:cNvPr id="6" name="Равнобедренный треугольник 5"/>
            <p:cNvSpPr/>
            <p:nvPr/>
          </p:nvSpPr>
          <p:spPr>
            <a:xfrm>
              <a:off x="3286116" y="2500276"/>
              <a:ext cx="1500197" cy="1285617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7" name="Picture 4" descr="C:\Users\User\Desktop\ЦОР 2010Г\материал\prioriteta_006_big.g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3143240" y="2357430"/>
              <a:ext cx="1714512" cy="15316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7" descr="C:\Users\User\Desktop\ЦОР 2010Г\материал\0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1143000"/>
            <a:ext cx="1547812" cy="154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C:\Users\User\Desktop\ЦОР 2010Г\материал\006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5486400"/>
            <a:ext cx="785813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C:\Users\User\Desktop\ЦОР 2010Г\материал\007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5410200"/>
            <a:ext cx="10969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3" descr="C:\Users\User\Desktop\ЦОР 2010Г\материал\010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5486400"/>
            <a:ext cx="993775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0.34167 -0.55556 " pathEditMode="relative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32 0.01968 L 0.32066 -0.558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05556E-6 -3.7037E-7 L -0.70001 -0.62222 " pathEditMode="relative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Какой знак разрешает движение пешеходам?</a:t>
            </a:r>
            <a:endParaRPr lang="ru-RU" dirty="0"/>
          </a:p>
        </p:txBody>
      </p:sp>
      <p:pic>
        <p:nvPicPr>
          <p:cNvPr id="4" name="Содержимое 3" descr="Dorojni_znak_1.22_en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09800"/>
            <a:ext cx="2362200" cy="2362200"/>
          </a:xfrm>
        </p:spPr>
      </p:pic>
      <p:pic>
        <p:nvPicPr>
          <p:cNvPr id="5" name="Рисунок 4" descr="1341945975_5_35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2209800"/>
            <a:ext cx="2445657" cy="2438400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609600" y="5029200"/>
            <a:ext cx="18288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Пешеходный переход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29000" y="5029200"/>
            <a:ext cx="20574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Пешеходный переход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29400" y="4953000"/>
            <a:ext cx="19812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Движение пешеходов запрещено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4953000"/>
            <a:ext cx="19050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429000" y="4953000"/>
            <a:ext cx="20574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629400" y="4953000"/>
            <a:ext cx="1981200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Znak-3.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999" y="2438400"/>
            <a:ext cx="1991573" cy="1981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6324600" cy="1173162"/>
          </a:xfrm>
        </p:spPr>
        <p:txBody>
          <a:bodyPr>
            <a:noAutofit/>
          </a:bodyPr>
          <a:lstStyle/>
          <a:p>
            <a:r>
              <a:rPr lang="ru-RU" sz="3200" dirty="0" smtClean="0"/>
              <a:t>«Нарисуй  знак»</a:t>
            </a:r>
            <a:br>
              <a:rPr lang="ru-RU" sz="3200" dirty="0" smtClean="0"/>
            </a:br>
            <a:r>
              <a:rPr lang="ru-RU" sz="3200" dirty="0" smtClean="0"/>
              <a:t>«Пешеходный переход»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Рисунок 3" descr="3462087-96bbc79926fddc6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990600" cy="1810233"/>
          </a:xfrm>
          <a:prstGeom prst="rect">
            <a:avLst/>
          </a:prstGeom>
        </p:spPr>
      </p:pic>
      <p:pic>
        <p:nvPicPr>
          <p:cNvPr id="8" name="Содержимое 7" descr="1341945975_5_35_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67000" y="1828800"/>
            <a:ext cx="4576763" cy="456318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1800" y="533400"/>
            <a:ext cx="5715000" cy="1905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Соблюдайте правила дорожного движения!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timthumb.ph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57600" y="2647950"/>
            <a:ext cx="5010150" cy="3757613"/>
          </a:xfrm>
        </p:spPr>
      </p:pic>
      <p:pic>
        <p:nvPicPr>
          <p:cNvPr id="4" name="Рисунок 3" descr="3462087-96bbc79926fddc6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914400"/>
            <a:ext cx="2514600" cy="4595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63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10638" y="-762000"/>
            <a:ext cx="233362" cy="233362"/>
          </a:xfrm>
          <a:prstGeom prst="rect">
            <a:avLst/>
          </a:prstGeom>
          <a:noFill/>
        </p:spPr>
      </p:pic>
      <p:pic>
        <p:nvPicPr>
          <p:cNvPr id="12" name="Рисунок 11" descr="3d-traffic-light-778586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381000"/>
            <a:ext cx="4572000" cy="6086982"/>
          </a:xfrm>
          <a:prstGeom prst="rect">
            <a:avLst/>
          </a:prstGeom>
        </p:spPr>
      </p:pic>
      <p:sp>
        <p:nvSpPr>
          <p:cNvPr id="15" name="Oval 8"/>
          <p:cNvSpPr>
            <a:spLocks noChangeArrowheads="1"/>
          </p:cNvSpPr>
          <p:nvPr/>
        </p:nvSpPr>
        <p:spPr bwMode="auto">
          <a:xfrm>
            <a:off x="4495800" y="1295400"/>
            <a:ext cx="1143000" cy="11430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dirty="0">
              <a:solidFill>
                <a:srgbClr val="FF33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419600" y="2819400"/>
            <a:ext cx="1219200" cy="1219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19600" y="4343400"/>
            <a:ext cx="1295400" cy="1219200"/>
          </a:xfrm>
          <a:prstGeom prst="ellips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5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0"/>
                            </p:stCondLst>
                            <p:childTnLst>
                              <p:par>
                                <p:cTn id="11" presetID="35" presetClass="emph" presetSubtype="0" repeatCount="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263"/>
                </p:tgtEl>
              </p:cMediaNode>
            </p:audio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«Найди дорожные знаки»</a:t>
            </a:r>
            <a:endParaRPr lang="ru-RU" sz="4000" dirty="0"/>
          </a:p>
        </p:txBody>
      </p:sp>
      <p:pic>
        <p:nvPicPr>
          <p:cNvPr id="5" name="Содержимое 4" descr="10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752600"/>
            <a:ext cx="1524000" cy="2299573"/>
          </a:xfrm>
        </p:spPr>
      </p:pic>
      <p:pic>
        <p:nvPicPr>
          <p:cNvPr id="6" name="Рисунок 5" descr="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21137" y="1600200"/>
            <a:ext cx="2919663" cy="1981200"/>
          </a:xfrm>
          <a:prstGeom prst="rect">
            <a:avLst/>
          </a:prstGeom>
        </p:spPr>
      </p:pic>
      <p:pic>
        <p:nvPicPr>
          <p:cNvPr id="8" name="Рисунок 7" descr="punctuation-mark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4038600"/>
            <a:ext cx="2438400" cy="2133600"/>
          </a:xfrm>
          <a:prstGeom prst="rect">
            <a:avLst/>
          </a:prstGeom>
        </p:spPr>
      </p:pic>
      <p:pic>
        <p:nvPicPr>
          <p:cNvPr id="9" name="Рисунок 8" descr="22774_html_7e1fca6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9400" y="1524000"/>
            <a:ext cx="2571750" cy="2057400"/>
          </a:xfrm>
          <a:prstGeom prst="rect">
            <a:avLst/>
          </a:prstGeom>
        </p:spPr>
      </p:pic>
      <p:pic>
        <p:nvPicPr>
          <p:cNvPr id="10" name="Рисунок 9" descr="1332336590_zodia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6800" y="4267200"/>
            <a:ext cx="3276600" cy="1806518"/>
          </a:xfrm>
          <a:prstGeom prst="rect">
            <a:avLst/>
          </a:prstGeom>
        </p:spPr>
      </p:pic>
      <p:pic>
        <p:nvPicPr>
          <p:cNvPr id="11" name="Рисунок 10" descr="3462087-96bbc79926fddc6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81000" y="228600"/>
            <a:ext cx="708872" cy="12954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5410200" cy="6397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«Собери знак» </a:t>
            </a:r>
            <a:endParaRPr lang="ru-RU" dirty="0"/>
          </a:p>
        </p:txBody>
      </p:sp>
      <p:pic>
        <p:nvPicPr>
          <p:cNvPr id="4" name="Содержимое 3" descr="3462087-96bbc79926fddc6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52400"/>
            <a:ext cx="961813" cy="1757629"/>
          </a:xfrm>
          <a:prstGeom prst="rect">
            <a:avLst/>
          </a:prstGeom>
        </p:spPr>
      </p:pic>
      <p:pic>
        <p:nvPicPr>
          <p:cNvPr id="5" name="Рисунок 4" descr="1341945975_5_35_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667000"/>
            <a:ext cx="2133600" cy="2127269"/>
          </a:xfrm>
          <a:prstGeom prst="rect">
            <a:avLst/>
          </a:prstGeom>
        </p:spPr>
      </p:pic>
      <p:pic>
        <p:nvPicPr>
          <p:cNvPr id="6" name="Рисунок 5" descr="600px-Zeichen_237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24600" y="685800"/>
            <a:ext cx="2362200" cy="2362200"/>
          </a:xfrm>
          <a:prstGeom prst="rect">
            <a:avLst/>
          </a:prstGeom>
        </p:spPr>
      </p:pic>
      <p:pic>
        <p:nvPicPr>
          <p:cNvPr id="7" name="Рисунок 6" descr="123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95600" y="3657600"/>
            <a:ext cx="2819400" cy="2514600"/>
          </a:xfrm>
          <a:prstGeom prst="rect">
            <a:avLst/>
          </a:prstGeom>
        </p:spPr>
      </p:pic>
      <p:pic>
        <p:nvPicPr>
          <p:cNvPr id="8" name="Рисунок 7" descr="132-sobitia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800" y="1143000"/>
            <a:ext cx="1981200" cy="2075543"/>
          </a:xfrm>
          <a:prstGeom prst="rect">
            <a:avLst/>
          </a:prstGeom>
        </p:spPr>
      </p:pic>
      <p:pic>
        <p:nvPicPr>
          <p:cNvPr id="9" name="Рисунок 8" descr="imgsize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77000" y="3810000"/>
            <a:ext cx="2290763" cy="228396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48400" y="3124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«Велосипедная дорожка»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0292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«Пешеходный переход»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743200" y="3276601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«Надземный пешеходный  переход»</a:t>
            </a:r>
            <a:endParaRPr lang="ru-RU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562600" y="6324600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«Подземный пешеходный переход»</a:t>
            </a:r>
            <a:endParaRPr lang="ru-RU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657600" y="6324600"/>
            <a:ext cx="92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«Дети»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build="allAtOnce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«Найди знак»</a:t>
            </a:r>
            <a:br>
              <a:rPr lang="ru-RU" dirty="0" smtClean="0"/>
            </a:br>
            <a:r>
              <a:rPr lang="ru-RU" dirty="0" smtClean="0"/>
              <a:t>Запрещающие знаки</a:t>
            </a:r>
            <a:endParaRPr lang="ru-RU" dirty="0"/>
          </a:p>
        </p:txBody>
      </p:sp>
      <p:pic>
        <p:nvPicPr>
          <p:cNvPr id="6" name="Рисунок 5" descr="3.10.sv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267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3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1755140"/>
            <a:ext cx="1524000" cy="1498600"/>
          </a:xfrm>
          <a:prstGeom prst="rect">
            <a:avLst/>
          </a:prstGeom>
        </p:spPr>
      </p:pic>
      <p:pic>
        <p:nvPicPr>
          <p:cNvPr id="10" name="Рисунок 9" descr="0007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0" y="3967758"/>
            <a:ext cx="1905000" cy="1890117"/>
          </a:xfrm>
          <a:prstGeom prst="rect">
            <a:avLst/>
          </a:prstGeom>
        </p:spPr>
      </p:pic>
      <p:pic>
        <p:nvPicPr>
          <p:cNvPr id="12" name="Рисунок 11" descr="x06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0" y="1676400"/>
            <a:ext cx="2209800" cy="1894114"/>
          </a:xfrm>
          <a:prstGeom prst="rect">
            <a:avLst/>
          </a:prstGeom>
        </p:spPr>
      </p:pic>
      <p:pic>
        <p:nvPicPr>
          <p:cNvPr id="14" name="Содержимое 13" descr="22_4.gi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1905000" y="2133600"/>
            <a:ext cx="1219200" cy="1839062"/>
          </a:xfrm>
        </p:spPr>
      </p:pic>
      <p:pic>
        <p:nvPicPr>
          <p:cNvPr id="16" name="Рисунок 15" descr="3462087-96bbc79926fddc6a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" y="228600"/>
            <a:ext cx="785813" cy="1436003"/>
          </a:xfrm>
          <a:prstGeom prst="rect">
            <a:avLst/>
          </a:prstGeom>
        </p:spPr>
      </p:pic>
      <p:pic>
        <p:nvPicPr>
          <p:cNvPr id="11" name="Рисунок 10" descr="0b2c214ea436c5d22fddf388c6171a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81400" y="4038600"/>
            <a:ext cx="1524000" cy="2286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«Найди знак» </a:t>
            </a:r>
            <a:br>
              <a:rPr lang="ru-RU" sz="4000" dirty="0" smtClean="0"/>
            </a:br>
            <a:r>
              <a:rPr lang="ru-RU" sz="4000" dirty="0" smtClean="0"/>
              <a:t>Предупреждающие знаки</a:t>
            </a:r>
            <a:endParaRPr lang="ru-RU" sz="4000" dirty="0"/>
          </a:p>
        </p:txBody>
      </p:sp>
      <p:pic>
        <p:nvPicPr>
          <p:cNvPr id="4" name="Содержимое 3" descr="12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43000" y="1600200"/>
            <a:ext cx="1647825" cy="1469682"/>
          </a:xfrm>
        </p:spPr>
      </p:pic>
      <p:pic>
        <p:nvPicPr>
          <p:cNvPr id="5" name="Рисунок 4" descr="600px-Zeichen_237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1600200"/>
            <a:ext cx="1714500" cy="1714500"/>
          </a:xfrm>
          <a:prstGeom prst="rect">
            <a:avLst/>
          </a:prstGeom>
        </p:spPr>
      </p:pic>
      <p:pic>
        <p:nvPicPr>
          <p:cNvPr id="7" name="Рисунок 6" descr="Dorojni_znak_1.22_en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600" y="3505200"/>
            <a:ext cx="1905000" cy="1905000"/>
          </a:xfrm>
          <a:prstGeom prst="rect">
            <a:avLst/>
          </a:prstGeom>
        </p:spPr>
      </p:pic>
      <p:pic>
        <p:nvPicPr>
          <p:cNvPr id="12" name="Рисунок 11" descr="124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86200" y="4419600"/>
            <a:ext cx="1585913" cy="1371600"/>
          </a:xfrm>
          <a:prstGeom prst="rect">
            <a:avLst/>
          </a:prstGeom>
        </p:spPr>
      </p:pic>
      <p:pic>
        <p:nvPicPr>
          <p:cNvPr id="13" name="Рисунок 12" descr="73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43000" y="3886200"/>
            <a:ext cx="1524000" cy="22739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«Найди знак» </a:t>
            </a:r>
            <a:br>
              <a:rPr lang="ru-RU" dirty="0" smtClean="0"/>
            </a:br>
            <a:r>
              <a:rPr lang="ru-RU" dirty="0" smtClean="0"/>
              <a:t>Знаки сервиса </a:t>
            </a:r>
            <a:endParaRPr lang="ru-RU" dirty="0"/>
          </a:p>
        </p:txBody>
      </p:sp>
      <p:pic>
        <p:nvPicPr>
          <p:cNvPr id="4" name="Содержимое 3" descr="77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1295400"/>
            <a:ext cx="1600200" cy="2362200"/>
          </a:xfrm>
        </p:spPr>
      </p:pic>
      <p:pic>
        <p:nvPicPr>
          <p:cNvPr id="5" name="Рисунок 4" descr="7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1800" y="4038600"/>
            <a:ext cx="1524000" cy="2273905"/>
          </a:xfrm>
          <a:prstGeom prst="rect">
            <a:avLst/>
          </a:prstGeom>
        </p:spPr>
      </p:pic>
      <p:pic>
        <p:nvPicPr>
          <p:cNvPr id="9" name="Рисунок 8" descr="1341945975_5_35_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0" y="1447800"/>
            <a:ext cx="1981200" cy="1975321"/>
          </a:xfrm>
          <a:prstGeom prst="rect">
            <a:avLst/>
          </a:prstGeom>
        </p:spPr>
      </p:pic>
      <p:pic>
        <p:nvPicPr>
          <p:cNvPr id="10" name="Рисунок 9" descr="3462087-96bbc79926fddc6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2400" y="152400"/>
            <a:ext cx="990600" cy="1810233"/>
          </a:xfrm>
          <a:prstGeom prst="rect">
            <a:avLst/>
          </a:prstGeom>
        </p:spPr>
      </p:pic>
      <p:pic>
        <p:nvPicPr>
          <p:cNvPr id="13" name="Рисунок 12" descr="0b2c214ea436c5d22fddf388c6171a0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95400" y="4114800"/>
            <a:ext cx="1524000" cy="2286000"/>
          </a:xfrm>
          <a:prstGeom prst="rect">
            <a:avLst/>
          </a:prstGeom>
        </p:spPr>
      </p:pic>
      <p:pic>
        <p:nvPicPr>
          <p:cNvPr id="14" name="Рисунок 13" descr="12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33800" y="4038600"/>
            <a:ext cx="2290763" cy="19812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Предписывающие знаки</a:t>
            </a:r>
            <a:endParaRPr lang="ru-RU" sz="4000" dirty="0"/>
          </a:p>
        </p:txBody>
      </p:sp>
      <p:pic>
        <p:nvPicPr>
          <p:cNvPr id="4" name="Содержимое 3" descr="600px-Zeichen_237.sv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1676400"/>
            <a:ext cx="3200400" cy="3200400"/>
          </a:xfrm>
        </p:spPr>
      </p:pic>
      <p:pic>
        <p:nvPicPr>
          <p:cNvPr id="5" name="Рисунок 4" descr="2c5ec05951ee77626aa9806bd836b5c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828800"/>
            <a:ext cx="2895600" cy="2895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0600" y="5486400"/>
            <a:ext cx="31124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«Велосипедная дорожка»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791200" y="5562600"/>
            <a:ext cx="2918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«Пешеходная дорожка»</a:t>
            </a:r>
            <a:endParaRPr lang="ru-R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Знаки особых предписаний</a:t>
            </a:r>
            <a:endParaRPr lang="ru-RU" sz="4000" dirty="0"/>
          </a:p>
        </p:txBody>
      </p:sp>
      <p:pic>
        <p:nvPicPr>
          <p:cNvPr id="4" name="Содержимое 3" descr="1341945975_5_35_1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81200"/>
            <a:ext cx="2360838" cy="2353833"/>
          </a:xfrm>
        </p:spPr>
      </p:pic>
      <p:sp>
        <p:nvSpPr>
          <p:cNvPr id="5" name="TextBox 4"/>
          <p:cNvSpPr txBox="1"/>
          <p:nvPr/>
        </p:nvSpPr>
        <p:spPr>
          <a:xfrm>
            <a:off x="1219200" y="5334000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«Пешеходный переход»</a:t>
            </a:r>
            <a:endParaRPr lang="ru-RU" sz="2000" b="1" dirty="0"/>
          </a:p>
        </p:txBody>
      </p:sp>
      <p:pic>
        <p:nvPicPr>
          <p:cNvPr id="6" name="Рисунок 5" descr="1359132777796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0" y="2057400"/>
            <a:ext cx="1690688" cy="25171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53200" y="5257800"/>
            <a:ext cx="2209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«Место остановки автобуса,</a:t>
            </a:r>
          </a:p>
          <a:p>
            <a:r>
              <a:rPr lang="ru-RU" sz="2000" b="1" dirty="0" smtClean="0"/>
              <a:t> троллейбуса»</a:t>
            </a:r>
            <a:endParaRPr lang="ru-RU" sz="2000" b="1" dirty="0"/>
          </a:p>
        </p:txBody>
      </p:sp>
      <p:pic>
        <p:nvPicPr>
          <p:cNvPr id="8" name="Рисунок 7" descr="13114022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0" y="1905000"/>
            <a:ext cx="2209800" cy="29551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886200" y="5638800"/>
            <a:ext cx="17764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«Жилая зона»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6">
      <a:dk1>
        <a:sysClr val="windowText" lastClr="000000"/>
      </a:dk1>
      <a:lt1>
        <a:sysClr val="window" lastClr="FFFFFF"/>
      </a:lt1>
      <a:dk2>
        <a:srgbClr val="FFF654"/>
      </a:dk2>
      <a:lt2>
        <a:srgbClr val="94F6DB"/>
      </a:lt2>
      <a:accent1>
        <a:srgbClr val="9EF7DF"/>
      </a:accent1>
      <a:accent2>
        <a:srgbClr val="9EF7DF"/>
      </a:accent2>
      <a:accent3>
        <a:srgbClr val="BEF9FB"/>
      </a:accent3>
      <a:accent4>
        <a:srgbClr val="C4FAEB"/>
      </a:accent4>
      <a:accent5>
        <a:srgbClr val="9EF7DF"/>
      </a:accent5>
      <a:accent6>
        <a:srgbClr val="B0DFA0"/>
      </a:accent6>
      <a:hlink>
        <a:srgbClr val="FFF998"/>
      </a:hlink>
      <a:folHlink>
        <a:srgbClr val="FFF99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1441</TotalTime>
  <Words>143</Words>
  <Application>Microsoft Office PowerPoint</Application>
  <PresentationFormat>Экран (4:3)</PresentationFormat>
  <Paragraphs>38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«Найди дорожные знаки»</vt:lpstr>
      <vt:lpstr>«Собери знак» </vt:lpstr>
      <vt:lpstr>«Найди знак» Запрещающие знаки</vt:lpstr>
      <vt:lpstr>«Найди знак»  Предупреждающие знаки</vt:lpstr>
      <vt:lpstr>«Найди знак»  Знаки сервиса </vt:lpstr>
      <vt:lpstr>Предписывающие знаки</vt:lpstr>
      <vt:lpstr>Знаки особых предписаний</vt:lpstr>
      <vt:lpstr>Составь дорожный знак</vt:lpstr>
      <vt:lpstr>Какой знак разрешает движение пешеходам?</vt:lpstr>
      <vt:lpstr>«Нарисуй  знак» «Пешеходный переход» </vt:lpstr>
      <vt:lpstr>Соблюдайте правила дорожного движения!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Танчик</dc:creator>
  <cp:lastModifiedBy>Танчик</cp:lastModifiedBy>
  <cp:revision>160</cp:revision>
  <dcterms:created xsi:type="dcterms:W3CDTF">2014-07-30T18:35:56Z</dcterms:created>
  <dcterms:modified xsi:type="dcterms:W3CDTF">2016-03-10T18:53:42Z</dcterms:modified>
</cp:coreProperties>
</file>